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375" r:id="rId5"/>
    <p:sldId id="391" r:id="rId6"/>
    <p:sldId id="392" r:id="rId7"/>
    <p:sldId id="394" r:id="rId8"/>
    <p:sldId id="393" r:id="rId9"/>
    <p:sldId id="395" r:id="rId10"/>
    <p:sldId id="396" r:id="rId11"/>
  </p:sldIdLst>
  <p:sldSz cx="12192000" cy="6858000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4E9965AF-AA6E-4016-BD65-2B5607CF7736}">
          <p14:sldIdLst>
            <p14:sldId id="375"/>
            <p14:sldId id="391"/>
            <p14:sldId id="392"/>
            <p14:sldId id="394"/>
            <p14:sldId id="393"/>
            <p14:sldId id="395"/>
            <p14:sldId id="39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E0E0E0"/>
    <a:srgbClr val="DC202E"/>
    <a:srgbClr val="FFFFFF"/>
    <a:srgbClr val="C0C0C0"/>
    <a:srgbClr val="A0A0A0"/>
    <a:srgbClr val="707070"/>
    <a:srgbClr val="404040"/>
    <a:srgbClr val="0000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7520" autoAdjust="0"/>
  </p:normalViewPr>
  <p:slideViewPr>
    <p:cSldViewPr snapToGrid="0" snapToObjects="1" showGuides="1">
      <p:cViewPr varScale="1">
        <p:scale>
          <a:sx n="67" d="100"/>
          <a:sy n="67" d="100"/>
        </p:scale>
        <p:origin x="508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-6768"/>
    </p:cViewPr>
  </p:sorterViewPr>
  <p:notesViewPr>
    <p:cSldViewPr snapToGrid="0" snapToObjects="1" showGuides="1">
      <p:cViewPr varScale="1">
        <p:scale>
          <a:sx n="84" d="100"/>
          <a:sy n="84" d="100"/>
        </p:scale>
        <p:origin x="382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598721-3323-42CB-96FB-C6D7D9D206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2FF977-0234-4542-94AE-376F45A8E77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6CFF9-B101-4D5A-AE5F-81BC4D91C170}" type="datetimeFigureOut">
              <a:rPr lang="en-US" smtClean="0"/>
              <a:t>7/24/2020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DC7A7-567A-4A18-A303-6ED5E91C67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C55533-4890-43A5-8A14-C9DE3F2561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57C73-0239-4725-8F06-3E607150B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957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0AA0C4-695F-4136-A1C4-C28E233376CC}" type="datetimeFigureOut">
              <a:rPr lang="en-US" smtClean="0"/>
              <a:t>7/24/2020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70284F-7E88-4545-9BB2-221688BE3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78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b="1" kern="1200">
        <a:solidFill>
          <a:schemeClr val="tx1"/>
        </a:solidFill>
        <a:latin typeface="+mn-lt"/>
        <a:ea typeface="+mn-ea"/>
        <a:cs typeface="+mn-cs"/>
      </a:defRPr>
    </a:lvl1pPr>
    <a:lvl2pPr marL="0" indent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71450" indent="-171450" algn="l" defTabSz="914400" rtl="0" eaLnBrk="1" latinLnBrk="0" hangingPunct="1">
      <a:spcAft>
        <a:spcPts val="6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00050" indent="-171450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630238" indent="-171450" algn="l" defTabSz="914400" rtl="0" eaLnBrk="1" latinLnBrk="0" hangingPunct="1">
      <a:spcAft>
        <a:spcPts val="600"/>
      </a:spcAft>
      <a:buFont typeface="Arial" panose="020B0604020202020204" pitchFamily="34" charset="0"/>
      <a:buChar char="•"/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tags" Target="../tags/tag5.xml"/><Relationship Id="rId7" Type="http://schemas.openxmlformats.org/officeDocument/2006/relationships/image" Target="../media/image3.png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tags" Target="../tags/tag7.xml"/><Relationship Id="rId7" Type="http://schemas.openxmlformats.org/officeDocument/2006/relationships/image" Target="../media/image5.png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tags" Target="../tags/tag9.xml"/><Relationship Id="rId7" Type="http://schemas.openxmlformats.org/officeDocument/2006/relationships/image" Target="../media/image5.png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tags" Target="../tags/tag11.xml"/><Relationship Id="rId7" Type="http://schemas.openxmlformats.org/officeDocument/2006/relationships/image" Target="../media/image5.png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+ Pic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9632D-2F70-4D0E-B737-ACF4A2DDE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409700"/>
            <a:ext cx="8382000" cy="2019300"/>
          </a:xfrm>
        </p:spPr>
        <p:txBody>
          <a:bodyPr tIns="0" anchor="t"/>
          <a:lstStyle>
            <a:lvl1pPr algn="l">
              <a:lnSpc>
                <a:spcPct val="80000"/>
              </a:lnSpc>
              <a:defRPr sz="4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C3F44-5413-48F1-ACBF-6BEAE9CA8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5300" y="3848100"/>
            <a:ext cx="5600700" cy="892017"/>
          </a:xfrm>
        </p:spPr>
        <p:txBody>
          <a:bodyPr tIns="0" bIns="182880" anchor="t" anchorCtr="0"/>
          <a:lstStyle>
            <a:lvl1pPr marL="0" indent="0" algn="l">
              <a:spcAft>
                <a:spcPts val="0"/>
              </a:spcAft>
              <a:buNone/>
              <a:defRPr sz="1600" b="0" cap="all" baseline="0">
                <a:latin typeface="+mj-lt"/>
              </a:defRPr>
            </a:lvl1pPr>
            <a:lvl2pPr marL="0" indent="0" algn="l">
              <a:spcAft>
                <a:spcPts val="1200"/>
              </a:spcAft>
              <a:buNone/>
              <a:defRPr sz="1600" b="1" cap="all" baseline="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Presenter’s Name</a:t>
            </a:r>
          </a:p>
          <a:p>
            <a:pPr lvl="1"/>
            <a:r>
              <a:rPr lang="en-US" dirty="0"/>
              <a:t>Presenter’s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79F04-7833-4562-B8D1-AC0341D757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5300" y="499811"/>
            <a:ext cx="2743200" cy="365125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600" b="1">
                <a:latin typeface="+mn-lt"/>
              </a:defRPr>
            </a:lvl1pPr>
          </a:lstStyle>
          <a:p>
            <a:fld id="{D105F950-05EE-42A4-8FEF-DE33869804CE}" type="datetime4">
              <a:rPr lang="en-US" smtClean="0"/>
              <a:t>July 24, 2020</a:t>
            </a:fld>
            <a:endParaRPr lang="en-US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212" y="6008332"/>
            <a:ext cx="24446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92">
          <p15:clr>
            <a:srgbClr val="FBAE40"/>
          </p15:clr>
        </p15:guide>
        <p15:guide id="2" orient="horz" pos="321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D926425-8E0A-4F19-95F9-2CCCC40F839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696586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9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7D926425-8E0A-4F19-95F9-2CCCC40F83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94E27FC-0EBE-49F1-BF4C-F70FB47B782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000" b="0" i="0" baseline="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95299"/>
            <a:ext cx="11201401" cy="615553"/>
          </a:xfrm>
        </p:spPr>
        <p:txBody>
          <a:bodyPr wrap="square">
            <a:sp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5372100" cy="4457700"/>
          </a:xfrm>
        </p:spPr>
        <p:txBody>
          <a:bodyPr wrap="square"/>
          <a:lstStyle>
            <a:lvl1pPr marL="457200" indent="-457200">
              <a:spcBef>
                <a:spcPts val="600"/>
              </a:spcBef>
              <a:buClr>
                <a:schemeClr val="accent1"/>
              </a:buClr>
              <a:buFont typeface="+mj-lt"/>
              <a:buAutoNum type="arabicPeriod"/>
              <a:defRPr sz="2400"/>
            </a:lvl1pPr>
            <a:lvl2pPr marL="457200" indent="0">
              <a:defRPr sz="2400"/>
            </a:lvl2pPr>
            <a:lvl3pPr marL="685800" indent="-228600">
              <a:defRPr sz="2000"/>
            </a:lvl3pPr>
            <a:lvl4pPr marL="1028700" indent="-228600">
              <a:defRPr sz="1800"/>
            </a:lvl4pPr>
            <a:lvl5pPr>
              <a:defRPr sz="2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600" y="1409701"/>
            <a:ext cx="5372100" cy="4457700"/>
          </a:xfrm>
        </p:spPr>
        <p:txBody>
          <a:bodyPr wrap="square"/>
          <a:lstStyle>
            <a:lvl1pPr marL="457200" indent="-457200">
              <a:spcBef>
                <a:spcPts val="600"/>
              </a:spcBef>
              <a:buClr>
                <a:schemeClr val="accent1"/>
              </a:buClr>
              <a:buFont typeface="+mj-lt"/>
              <a:buAutoNum type="arabicPeriod"/>
              <a:defRPr sz="2400"/>
            </a:lvl1pPr>
            <a:lvl2pPr marL="457200" indent="0">
              <a:defRPr sz="2400"/>
            </a:lvl2pPr>
            <a:lvl3pPr marL="685800" indent="-228600">
              <a:defRPr sz="2000"/>
            </a:lvl3pPr>
            <a:lvl4pPr marL="1028700" indent="-228600">
              <a:defRPr sz="1800"/>
            </a:lvl4pPr>
            <a:lvl5pPr>
              <a:defRPr sz="2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756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XL Content Gra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95300"/>
            <a:ext cx="8382001" cy="5372100"/>
          </a:xfrm>
        </p:spPr>
        <p:txBody>
          <a:bodyPr tIns="0"/>
          <a:lstStyle>
            <a:lvl1pPr>
              <a:lnSpc>
                <a:spcPct val="90000"/>
              </a:lnSpc>
              <a:defRPr sz="8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4A2922BA-AA7B-49A4-BAC5-FF5A045498C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594837" y="6478016"/>
            <a:ext cx="4118435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b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8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Honeywell Confidential - ©2020 by Honeywell International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12632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Cont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95300"/>
            <a:ext cx="5372101" cy="5372100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C99F7BE-26E0-43EC-B648-2436C3A3F9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24600" y="0"/>
            <a:ext cx="5867400" cy="6858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29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96" userDrawn="1">
          <p15:clr>
            <a:srgbClr val="FBAE40"/>
          </p15:clr>
        </p15:guide>
        <p15:guide id="2" pos="398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Cont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95300"/>
            <a:ext cx="5372101" cy="5372100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C99F7BE-26E0-43EC-B648-2436C3A3F9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24600" y="0"/>
            <a:ext cx="5867400" cy="6858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26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96">
          <p15:clr>
            <a:srgbClr val="FBAE40"/>
          </p15:clr>
        </p15:guide>
        <p15:guide id="2" pos="398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299" y="1409700"/>
            <a:ext cx="11201401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0F7696B-AED7-4649-B1BE-83104AF7ADDD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7400"/>
            <a:ext cx="12192000" cy="495299"/>
          </a:xfrm>
          <a:solidFill>
            <a:srgbClr val="DC202E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34740146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5372100" cy="4297680"/>
          </a:xfrm>
        </p:spPr>
        <p:txBody>
          <a:bodyPr/>
          <a:lstStyle>
            <a:lvl3pPr>
              <a:buClr>
                <a:schemeClr val="tx1"/>
              </a:buClr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600" y="1409701"/>
            <a:ext cx="5372100" cy="42976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4D0DF29E-4A6C-4505-AA49-6B64388E1397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4115104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696" userDrawn="1">
          <p15:clr>
            <a:srgbClr val="FBAE40"/>
          </p15:clr>
        </p15:guide>
        <p15:guide id="3" pos="398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5372100" cy="42976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CF9CDEF-0719-484F-8C20-787B9E5CF7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24600" y="1409700"/>
            <a:ext cx="5372100" cy="429768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064076E-2966-4D1B-8F30-6885CA148AF4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833064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9F757B-7399-47EF-8C93-6F4A6410845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95300" y="3886200"/>
            <a:ext cx="5372100" cy="174734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9B1BC2-D1BF-4967-9DEB-0E218096605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22327" y="3886200"/>
            <a:ext cx="5372100" cy="17473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B930328-96E9-4581-AB46-BC006A6DBD5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5300" y="1409700"/>
            <a:ext cx="53721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A25C2411-148E-4C87-B0DD-41761ACB22C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24600" y="1409700"/>
            <a:ext cx="53721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5B90B35-A8E2-43F4-9EE2-F7A3C794C84F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-1" y="5867400"/>
            <a:ext cx="12192000" cy="495300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846821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  <p15:guide id="4" orient="horz" pos="244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3429000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81534" y="1409701"/>
            <a:ext cx="3429000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67768" y="1409701"/>
            <a:ext cx="3429000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752E914-DA92-4DFE-9C16-9F269B1910FB}"/>
              </a:ext>
            </a:extLst>
          </p:cNvPr>
          <p:cNvGrpSpPr/>
          <p:nvPr userDrawn="1"/>
        </p:nvGrpSpPr>
        <p:grpSpPr>
          <a:xfrm>
            <a:off x="4152917" y="1410881"/>
            <a:ext cx="3886234" cy="4344840"/>
            <a:chOff x="4152917" y="1410880"/>
            <a:chExt cx="3886234" cy="446227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89AC965-3DBE-47AE-81C0-8C23B370263F}"/>
                </a:ext>
              </a:extLst>
            </p:cNvPr>
            <p:cNvCxnSpPr/>
            <p:nvPr userDrawn="1"/>
          </p:nvCxnSpPr>
          <p:spPr>
            <a:xfrm>
              <a:off x="4152917" y="1410880"/>
              <a:ext cx="0" cy="4462272"/>
            </a:xfrm>
            <a:prstGeom prst="line">
              <a:avLst/>
            </a:prstGeom>
            <a:ln w="63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55B345D-6ECD-4B25-B741-D306ED291B90}"/>
                </a:ext>
              </a:extLst>
            </p:cNvPr>
            <p:cNvCxnSpPr/>
            <p:nvPr userDrawn="1"/>
          </p:nvCxnSpPr>
          <p:spPr>
            <a:xfrm>
              <a:off x="8039151" y="1410881"/>
              <a:ext cx="0" cy="4462272"/>
            </a:xfrm>
            <a:prstGeom prst="line">
              <a:avLst/>
            </a:prstGeom>
            <a:ln w="63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C697456D-818A-4FA7-9322-10ECC2C05752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73154"/>
            <a:ext cx="12192000" cy="489546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17282608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+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3886200"/>
            <a:ext cx="3429000" cy="18288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81534" y="3886200"/>
            <a:ext cx="3429000" cy="1828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67768" y="3886200"/>
            <a:ext cx="3429000" cy="1828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DE1C42F-82A3-49D7-9B58-607C4E4D58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5300" y="1409700"/>
            <a:ext cx="34290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622D68AC-932E-4B0C-90A5-71EE23ACE46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81534" y="1409700"/>
            <a:ext cx="34290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D1A7CD19-76F6-4CBE-B54D-93302EA79B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67700" y="1409700"/>
            <a:ext cx="34290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4CAE0181-37B5-43E5-A82A-CDD053C29C6C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14067114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4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+ Pic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9632D-2F70-4D0E-B737-ACF4A2DDE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409700"/>
            <a:ext cx="8382000" cy="2019300"/>
          </a:xfrm>
        </p:spPr>
        <p:txBody>
          <a:bodyPr tIns="0" anchor="t"/>
          <a:lstStyle>
            <a:lvl1pPr algn="l">
              <a:lnSpc>
                <a:spcPct val="80000"/>
              </a:lnSpc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C3F44-5413-48F1-ACBF-6BEAE9CA8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5300" y="3848100"/>
            <a:ext cx="5600700" cy="892017"/>
          </a:xfrm>
        </p:spPr>
        <p:txBody>
          <a:bodyPr tIns="0" bIns="182880" anchor="t" anchorCtr="0"/>
          <a:lstStyle>
            <a:lvl1pPr marL="0" indent="0" algn="l">
              <a:spcAft>
                <a:spcPts val="0"/>
              </a:spcAft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 marL="0" indent="0" algn="l">
              <a:spcAft>
                <a:spcPts val="1200"/>
              </a:spcAft>
              <a:buNone/>
              <a:defRPr sz="1600" b="1" cap="all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Presenter’s Name</a:t>
            </a:r>
          </a:p>
          <a:p>
            <a:pPr lvl="1"/>
            <a:r>
              <a:rPr lang="en-US" dirty="0"/>
              <a:t>Presenter’s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79F04-7833-4562-B8D1-AC0341D757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5300" y="498668"/>
            <a:ext cx="2743200" cy="365125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27A3D956-E391-41FE-BC3D-8A5C91DE06B1}" type="datetime4">
              <a:rPr lang="en-US" smtClean="0"/>
              <a:t>July 24, 2020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7D801B6-A973-4D6D-8431-BA0D1481B3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212" y="6008332"/>
            <a:ext cx="24446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192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92">
          <p15:clr>
            <a:srgbClr val="FBAE40"/>
          </p15:clr>
        </p15:guide>
        <p15:guide id="2" orient="horz" pos="321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2459736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409238" y="1409701"/>
            <a:ext cx="2459736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23176" y="1409701"/>
            <a:ext cx="2459736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C3999C7-E763-4050-BC0E-E9090F84780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237112" y="1409701"/>
            <a:ext cx="2459736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4793E8-8AA5-49D1-B431-8FD8310103FA}"/>
              </a:ext>
            </a:extLst>
          </p:cNvPr>
          <p:cNvGrpSpPr/>
          <p:nvPr userDrawn="1"/>
        </p:nvGrpSpPr>
        <p:grpSpPr>
          <a:xfrm>
            <a:off x="3182137" y="1410880"/>
            <a:ext cx="5827876" cy="4344686"/>
            <a:chOff x="3182137" y="1410880"/>
            <a:chExt cx="5827876" cy="4462272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538375F-017C-4D3C-98B0-0B49D2AAE3BA}"/>
                </a:ext>
              </a:extLst>
            </p:cNvPr>
            <p:cNvCxnSpPr/>
            <p:nvPr userDrawn="1"/>
          </p:nvCxnSpPr>
          <p:spPr>
            <a:xfrm>
              <a:off x="3182137" y="1410880"/>
              <a:ext cx="0" cy="4462272"/>
            </a:xfrm>
            <a:prstGeom prst="line">
              <a:avLst/>
            </a:prstGeom>
            <a:ln w="63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B52EB66-0BC5-4D65-9873-7791F0C2A2E0}"/>
                </a:ext>
              </a:extLst>
            </p:cNvPr>
            <p:cNvCxnSpPr/>
            <p:nvPr userDrawn="1"/>
          </p:nvCxnSpPr>
          <p:spPr>
            <a:xfrm>
              <a:off x="6096075" y="1410880"/>
              <a:ext cx="0" cy="4462272"/>
            </a:xfrm>
            <a:prstGeom prst="line">
              <a:avLst/>
            </a:prstGeom>
            <a:ln w="63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3A66CFF-0E1D-4769-AC5A-FFCF982704C6}"/>
                </a:ext>
              </a:extLst>
            </p:cNvPr>
            <p:cNvCxnSpPr/>
            <p:nvPr userDrawn="1"/>
          </p:nvCxnSpPr>
          <p:spPr>
            <a:xfrm>
              <a:off x="9010013" y="1410880"/>
              <a:ext cx="0" cy="4462272"/>
            </a:xfrm>
            <a:prstGeom prst="line">
              <a:avLst/>
            </a:prstGeom>
            <a:ln w="63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E90AB464-576C-4A33-966B-DD17FE4C4181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31740245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+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3657600"/>
            <a:ext cx="2459736" cy="20116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409237" y="3657600"/>
            <a:ext cx="2459736" cy="20116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23174" y="3657600"/>
            <a:ext cx="2459736" cy="20116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C3999C7-E763-4050-BC0E-E9090F84780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237112" y="3657600"/>
            <a:ext cx="2459736" cy="20116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632F1BF-A417-46F5-A2B0-EE338C9464D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5300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B664EC32-C8D7-4696-8955-D27860B1160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09935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7BC96BB2-8963-4074-99F2-2BEB65D70F6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323872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3FAAAD28-DA69-4AAE-9FAD-9F27417572F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37112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230F8805-7C7A-42C7-AA78-A838FC7ADE60}"/>
              </a:ext>
            </a:extLst>
          </p:cNvPr>
          <p:cNvSpPr>
            <a:spLocks noGrp="1" noChangeAspect="1"/>
          </p:cNvSpPr>
          <p:nvPr>
            <p:ph type="body" sz="quarter" idx="20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28805256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0"/>
            <a:ext cx="5372100" cy="202082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600" y="1409700"/>
            <a:ext cx="5372100" cy="20208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9F757B-7399-47EF-8C93-6F4A6410845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95300" y="3666371"/>
            <a:ext cx="5372100" cy="202082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9B1BC2-D1BF-4967-9DEB-0E218096605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24600" y="3666371"/>
            <a:ext cx="5372100" cy="20208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FA7B3DE-C704-4D6A-9148-C2EE51AB9559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4996"/>
            <a:ext cx="12192000" cy="497704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1893254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3538A-4A54-4A25-9BD2-E79855D6A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D08997-B423-407B-B60D-8D5DFC370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D64B098-3BC3-46B7-9278-55E699AD37C8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578199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549D9-CB0B-4053-B4B8-18A9A6E34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95A6AF-DA14-4AA2-80B8-C7ACE12804ED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19906484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894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5372100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600" y="1409701"/>
            <a:ext cx="5372100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63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Pic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5372100" cy="44576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CF9CDEF-0719-484F-8C20-787B9E5CF7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24600" y="1409700"/>
            <a:ext cx="5372100" cy="44577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34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Pics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9F757B-7399-47EF-8C93-6F4A6410845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95300" y="3886200"/>
            <a:ext cx="5372100" cy="19811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9B1BC2-D1BF-4967-9DEB-0E218096605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22327" y="3886200"/>
            <a:ext cx="5372100" cy="19811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B930328-96E9-4581-AB46-BC006A6DBD5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5300" y="1409700"/>
            <a:ext cx="53721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A25C2411-148E-4C87-B0DD-41761ACB22C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24600" y="1409700"/>
            <a:ext cx="53721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25447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  <p15:guide id="4" orient="horz" pos="244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3429000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81534" y="1409701"/>
            <a:ext cx="3429000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67768" y="1409701"/>
            <a:ext cx="3429000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9AC965-3DBE-47AE-81C0-8C23B370263F}"/>
              </a:ext>
            </a:extLst>
          </p:cNvPr>
          <p:cNvCxnSpPr/>
          <p:nvPr userDrawn="1"/>
        </p:nvCxnSpPr>
        <p:spPr>
          <a:xfrm>
            <a:off x="4152917" y="1410880"/>
            <a:ext cx="0" cy="4462272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5B345D-6ECD-4B25-B741-D306ED291B90}"/>
              </a:ext>
            </a:extLst>
          </p:cNvPr>
          <p:cNvCxnSpPr/>
          <p:nvPr userDrawn="1"/>
        </p:nvCxnSpPr>
        <p:spPr>
          <a:xfrm>
            <a:off x="8039151" y="1410881"/>
            <a:ext cx="0" cy="4462272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60568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Colo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F1AD5E1-596F-44FE-BB24-7F1520D02E3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751251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2F1AD5E1-596F-44FE-BB24-7F1520D02E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1591A3BB-35C0-46F1-913B-1F85EECFAB4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C9632D-2F70-4D0E-B737-ACF4A2DDE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409700"/>
            <a:ext cx="8382000" cy="1354217"/>
          </a:xfrm>
        </p:spPr>
        <p:txBody>
          <a:bodyPr tIns="0" anchor="t">
            <a:spAutoFit/>
          </a:bodyPr>
          <a:lstStyle>
            <a:lvl1pPr algn="l">
              <a:lnSpc>
                <a:spcPct val="100000"/>
              </a:lnSpc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C3F44-5413-48F1-ACBF-6BEAE9CA8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5300" y="3848100"/>
            <a:ext cx="5600700" cy="677108"/>
          </a:xfrm>
        </p:spPr>
        <p:txBody>
          <a:bodyPr tIns="0" bIns="182880" anchor="t" anchorCtr="0">
            <a:spAutoFit/>
          </a:bodyPr>
          <a:lstStyle>
            <a:lvl1pPr marL="0" indent="0" algn="l">
              <a:spcAft>
                <a:spcPts val="0"/>
              </a:spcAft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 marL="0" indent="0" algn="l">
              <a:spcAft>
                <a:spcPts val="1200"/>
              </a:spcAft>
              <a:buNone/>
              <a:defRPr sz="1600" b="1" cap="all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Presenter’s Name</a:t>
            </a:r>
          </a:p>
          <a:p>
            <a:pPr lvl="1"/>
            <a:r>
              <a:rPr lang="en-US" dirty="0"/>
              <a:t>Presenter’s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79F04-7833-4562-B8D1-AC0341D757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5300" y="498668"/>
            <a:ext cx="2743200" cy="24622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7D801B6-A973-4D6D-8431-BA0D1481B3C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212" y="6008332"/>
            <a:ext cx="24446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45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92">
          <p15:clr>
            <a:srgbClr val="FBAE40"/>
          </p15:clr>
        </p15:guide>
        <p15:guide id="2" orient="horz" pos="321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+ Pics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3886200"/>
            <a:ext cx="3429000" cy="1981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81534" y="3886200"/>
            <a:ext cx="3429000" cy="1981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67768" y="3886200"/>
            <a:ext cx="3429000" cy="1981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DE1C42F-82A3-49D7-9B58-607C4E4D58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5300" y="1409700"/>
            <a:ext cx="34290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622D68AC-932E-4B0C-90A5-71EE23ACE46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81534" y="1409700"/>
            <a:ext cx="34290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D1A7CD19-76F6-4CBE-B54D-93302EA79B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67700" y="1409700"/>
            <a:ext cx="34290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69828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4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2459736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409238" y="1409701"/>
            <a:ext cx="2459736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23176" y="1409701"/>
            <a:ext cx="2459736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C3999C7-E763-4050-BC0E-E9090F84780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237112" y="1409701"/>
            <a:ext cx="2459736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38375F-017C-4D3C-98B0-0B49D2AAE3BA}"/>
              </a:ext>
            </a:extLst>
          </p:cNvPr>
          <p:cNvCxnSpPr/>
          <p:nvPr userDrawn="1"/>
        </p:nvCxnSpPr>
        <p:spPr>
          <a:xfrm>
            <a:off x="3182137" y="1410880"/>
            <a:ext cx="0" cy="4462272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B52EB66-0BC5-4D65-9873-7791F0C2A2E0}"/>
              </a:ext>
            </a:extLst>
          </p:cNvPr>
          <p:cNvCxnSpPr/>
          <p:nvPr userDrawn="1"/>
        </p:nvCxnSpPr>
        <p:spPr>
          <a:xfrm>
            <a:off x="6096075" y="1410880"/>
            <a:ext cx="0" cy="4462272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3A66CFF-0E1D-4769-AC5A-FFCF982704C6}"/>
              </a:ext>
            </a:extLst>
          </p:cNvPr>
          <p:cNvCxnSpPr/>
          <p:nvPr userDrawn="1"/>
        </p:nvCxnSpPr>
        <p:spPr>
          <a:xfrm>
            <a:off x="9010013" y="1410880"/>
            <a:ext cx="0" cy="4462272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7889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+ Pics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3657600"/>
            <a:ext cx="2459736" cy="2209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18955-D351-40C8-BFD4-823635598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5299" y="6480164"/>
            <a:ext cx="5600702" cy="2376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[Footer, 10pt Arial]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409237" y="3657600"/>
            <a:ext cx="2459736" cy="2209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23174" y="3657600"/>
            <a:ext cx="2459736" cy="2209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C3999C7-E763-4050-BC0E-E9090F84780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237112" y="3657600"/>
            <a:ext cx="2459736" cy="2209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632F1BF-A417-46F5-A2B0-EE338C9464D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5300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B664EC32-C8D7-4696-8955-D27860B1160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09935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7BC96BB2-8963-4074-99F2-2BEB65D70F6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323872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3FAAAD28-DA69-4AAE-9FAD-9F27417572F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37112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047161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2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11006"/>
            <a:ext cx="5372100" cy="20208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600" y="1411006"/>
            <a:ext cx="5372100" cy="20208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9F757B-7399-47EF-8C93-6F4A6410845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95300" y="3844171"/>
            <a:ext cx="5372100" cy="20208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9B1BC2-D1BF-4967-9DEB-0E218096605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24600" y="3844171"/>
            <a:ext cx="5372100" cy="20208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321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teen Content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5300" y="1412104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24600" y="1412104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9F757B-7399-47EF-8C93-6F4A6410845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95300" y="5080223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9B1BC2-D1BF-4967-9DEB-0E2180966050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322327" y="5080223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266E99-6D42-417C-A216-84A2B3B715E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3407664" y="1412104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54589B4-7F05-4C7A-A2EE-48FB0A13E0D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9236964" y="1412104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2E9B699-079A-4F7A-A636-380F36093446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407664" y="5080223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401885D-5D62-448F-BC24-63F385C48568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9236964" y="5080223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7257D68F-E97D-4F92-A3D3-D1503CB5DE64}"/>
              </a:ext>
            </a:extLst>
          </p:cNvPr>
          <p:cNvSpPr>
            <a:spLocks noGrp="1"/>
          </p:cNvSpPr>
          <p:nvPr>
            <p:ph type="chart" sz="quarter" idx="21"/>
          </p:nvPr>
        </p:nvSpPr>
        <p:spPr>
          <a:xfrm>
            <a:off x="495299" y="2634810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7" name="Chart Placeholder 6">
            <a:extLst>
              <a:ext uri="{FF2B5EF4-FFF2-40B4-BE49-F238E27FC236}">
                <a16:creationId xmlns:a16="http://schemas.microsoft.com/office/drawing/2014/main" id="{3B3B5C6B-85C1-4026-8D2C-B5C2CE44A5D5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3409341" y="2634810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8" name="Chart Placeholder 6">
            <a:extLst>
              <a:ext uri="{FF2B5EF4-FFF2-40B4-BE49-F238E27FC236}">
                <a16:creationId xmlns:a16="http://schemas.microsoft.com/office/drawing/2014/main" id="{9950548D-185E-4E8F-ACC1-7147F8753B87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6323383" y="2634810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9" name="Chart Placeholder 6">
            <a:extLst>
              <a:ext uri="{FF2B5EF4-FFF2-40B4-BE49-F238E27FC236}">
                <a16:creationId xmlns:a16="http://schemas.microsoft.com/office/drawing/2014/main" id="{E621986D-B207-419E-8DB3-B0A4BB23DA35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9237662" y="2634810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0" name="Chart Placeholder 6">
            <a:extLst>
              <a:ext uri="{FF2B5EF4-FFF2-40B4-BE49-F238E27FC236}">
                <a16:creationId xmlns:a16="http://schemas.microsoft.com/office/drawing/2014/main" id="{4F23C499-BF0D-4A23-948D-7CF2255178FF}"/>
              </a:ext>
            </a:extLst>
          </p:cNvPr>
          <p:cNvSpPr>
            <a:spLocks noGrp="1"/>
          </p:cNvSpPr>
          <p:nvPr>
            <p:ph type="chart" sz="quarter" idx="25"/>
          </p:nvPr>
        </p:nvSpPr>
        <p:spPr>
          <a:xfrm>
            <a:off x="495299" y="3857516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>
            <a:extLst>
              <a:ext uri="{FF2B5EF4-FFF2-40B4-BE49-F238E27FC236}">
                <a16:creationId xmlns:a16="http://schemas.microsoft.com/office/drawing/2014/main" id="{86A17512-7EDD-4F1A-A28C-60AEB3A2B060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3409341" y="3857516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2" name="Chart Placeholder 6">
            <a:extLst>
              <a:ext uri="{FF2B5EF4-FFF2-40B4-BE49-F238E27FC236}">
                <a16:creationId xmlns:a16="http://schemas.microsoft.com/office/drawing/2014/main" id="{565C587C-501C-4648-B14F-7472AC051890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6323383" y="3857516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3" name="Chart Placeholder 6">
            <a:extLst>
              <a:ext uri="{FF2B5EF4-FFF2-40B4-BE49-F238E27FC236}">
                <a16:creationId xmlns:a16="http://schemas.microsoft.com/office/drawing/2014/main" id="{1EA84FC4-84EB-4A41-846C-1EEBF8A54C82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9237662" y="3857516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32530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3538A-4A54-4A25-9BD2-E79855D6A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D08997-B423-407B-B60D-8D5DFC370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29822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549D9-CB0B-4053-B4B8-18A9A6E34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4072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XL Content Gra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212" y="6008332"/>
            <a:ext cx="2444600" cy="457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495299" y="495300"/>
            <a:ext cx="6096000" cy="243759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kumimoji="0" lang="en-US" sz="88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THANK</a:t>
            </a:r>
            <a:br>
              <a:rPr kumimoji="0" lang="en-US" sz="88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88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YOU</a:t>
            </a:r>
            <a:endParaRPr lang="en-US" sz="8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88472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9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5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65922E2-F175-43A5-BEF3-3E987A9397D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764574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465922E2-F175-43A5-BEF3-3E987A9397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4EF15769-D396-4F8C-B263-C2330A1F8F6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7FEED254-594A-4DEF-B14F-BB320B35E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2"/>
            <a:ext cx="2395728" cy="3009902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D14B37AE-D376-4803-909C-43B768E77C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50164" y="-2"/>
            <a:ext cx="2395728" cy="3009902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CC3E13D1-E94F-4B4D-83D6-B5F06339C4E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0328" y="-2"/>
            <a:ext cx="2395728" cy="3009902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0A7BAA9-D280-435E-831E-F80E2AAA10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800656" y="-2"/>
            <a:ext cx="2395728" cy="3009902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F8319823-0FB9-4E89-AEE4-CE31D96494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350492" y="-2"/>
            <a:ext cx="2395728" cy="3009902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C9632D-2F70-4D0E-B737-ACF4A2DDE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3429001"/>
            <a:ext cx="11201400" cy="1354217"/>
          </a:xfrm>
        </p:spPr>
        <p:txBody>
          <a:bodyPr tIns="0" anchor="t">
            <a:spAutoFit/>
          </a:bodyPr>
          <a:lstStyle>
            <a:lvl1pPr algn="l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C3F44-5413-48F1-ACBF-6BEAE9CA8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5300" y="4874170"/>
            <a:ext cx="2819400" cy="677108"/>
          </a:xfrm>
        </p:spPr>
        <p:txBody>
          <a:bodyPr tIns="0" bIns="182880" anchor="t" anchorCtr="0">
            <a:spAutoFit/>
          </a:bodyPr>
          <a:lstStyle>
            <a:lvl1pPr marL="0" indent="0" algn="l">
              <a:spcAft>
                <a:spcPts val="0"/>
              </a:spcAft>
              <a:buNone/>
              <a:defRPr sz="1600" b="0" cap="all" baseline="0">
                <a:solidFill>
                  <a:schemeClr val="tx1"/>
                </a:solidFill>
                <a:latin typeface="+mj-lt"/>
              </a:defRPr>
            </a:lvl1pPr>
            <a:lvl2pPr marL="0" indent="0" algn="l">
              <a:spcAft>
                <a:spcPts val="120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Presenter’s Name</a:t>
            </a:r>
          </a:p>
          <a:p>
            <a:pPr lvl="1"/>
            <a:r>
              <a:rPr lang="en-US" dirty="0"/>
              <a:t>Presenter’s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79F04-7833-4562-B8D1-AC0341D757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77300" y="4800601"/>
            <a:ext cx="2819400" cy="24622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algn="r">
              <a:defRPr sz="16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A43BEBD-56B2-42F2-A52E-ADB299D805A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212" y="6008332"/>
            <a:ext cx="24446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914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92">
          <p15:clr>
            <a:srgbClr val="FBAE40"/>
          </p15:clr>
        </p15:guide>
        <p15:guide id="2" orient="horz" pos="3024" userDrawn="1">
          <p15:clr>
            <a:srgbClr val="FBAE40"/>
          </p15:clr>
        </p15:guide>
        <p15:guide id="3" orient="horz" pos="1896" userDrawn="1">
          <p15:clr>
            <a:srgbClr val="FBAE40"/>
          </p15:clr>
        </p15:guide>
        <p15:guide id="4" orient="horz" pos="276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Gra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4D9F8-D2F8-412B-8467-F3A1A6B4A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409700"/>
            <a:ext cx="8382000" cy="2438401"/>
          </a:xfrm>
        </p:spPr>
        <p:txBody>
          <a:bodyPr tIns="0" anchor="t"/>
          <a:lstStyle>
            <a:lvl1pPr>
              <a:lnSpc>
                <a:spcPct val="100000"/>
              </a:lnSpc>
              <a:defRPr lang="en-US" sz="4400" b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4BA69-0C36-44D3-95D1-C81223694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3848101"/>
            <a:ext cx="5600700" cy="2019300"/>
          </a:xfrm>
        </p:spPr>
        <p:txBody>
          <a:bodyPr/>
          <a:lstStyle>
            <a:lvl1pPr marL="0" indent="0"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446BA-0FD3-4FFF-B220-7298D3F8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54CFFDD-05DC-402C-8089-120C9C2FE8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237" y="6464744"/>
            <a:ext cx="1143000" cy="21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49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9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+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61C84CC1-84B5-4D26-AEDB-357857ECF43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421040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61C84CC1-84B5-4D26-AEDB-357857ECF4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C1BFB45-C43D-4713-A656-53090907DA3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B4D9F8-D2F8-412B-8467-F3A1A6B4A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848099"/>
            <a:ext cx="11700254" cy="677108"/>
          </a:xfrm>
        </p:spPr>
        <p:txBody>
          <a:bodyPr wrap="square" tIns="0" anchor="t">
            <a:spAutoFit/>
          </a:bodyPr>
          <a:lstStyle>
            <a:lvl1pPr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4BA69-0C36-44D3-95D1-C81223694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5105400"/>
            <a:ext cx="2702663" cy="492443"/>
          </a:xfrm>
        </p:spPr>
        <p:txBody>
          <a:bodyPr wrap="none" tIns="182880">
            <a:sp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446BA-0FD3-4FFF-B220-7298D3F8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546317B-3751-4D87-BA2D-3B5F5976195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6237" y="6464744"/>
            <a:ext cx="1143000" cy="213769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AAC5B92-BD5C-40B8-8837-AA1A4971E6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429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427166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16" userDrawn="1">
          <p15:clr>
            <a:srgbClr val="FBAE40"/>
          </p15:clr>
        </p15:guide>
        <p15:guide id="2" pos="559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+ 5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4D9F8-D2F8-412B-8467-F3A1A6B4A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848099"/>
            <a:ext cx="8382000" cy="1257301"/>
          </a:xfrm>
        </p:spPr>
        <p:txBody>
          <a:bodyPr tIns="0" anchor="t"/>
          <a:lstStyle>
            <a:lvl1pPr>
              <a:lnSpc>
                <a:spcPct val="100000"/>
              </a:lnSpc>
              <a:defRPr sz="4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4BA69-0C36-44D3-95D1-C81223694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299" y="5105400"/>
            <a:ext cx="2702663" cy="492443"/>
          </a:xfrm>
        </p:spPr>
        <p:txBody>
          <a:bodyPr wrap="none" tIns="182880">
            <a:sp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446BA-0FD3-4FFF-B220-7298D3F8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AAC5B92-BD5C-40B8-8837-AA1A4971E6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2"/>
            <a:ext cx="2395728" cy="3429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80D7819A-630E-44DC-929F-9334907748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48189" y="-2"/>
            <a:ext cx="2395728" cy="3429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86C7584E-D951-44B3-B6A7-50BBD18EEA0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96378" y="-2"/>
            <a:ext cx="2395728" cy="3429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2B80078C-A569-4E2A-801C-5381A518F1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792756" y="-2"/>
            <a:ext cx="2395728" cy="3429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83DF5146-688C-4FB5-8042-A8DDBF6B622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344567" y="-2"/>
            <a:ext cx="2395728" cy="3429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14" name="Graphic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237" y="6464744"/>
            <a:ext cx="1143000" cy="21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24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16">
          <p15:clr>
            <a:srgbClr val="FBAE40"/>
          </p15:clr>
        </p15:guide>
        <p15:guide id="2" pos="559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+ Icon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4D9F8-D2F8-412B-8467-F3A1A6B4A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429001"/>
            <a:ext cx="8382000" cy="1447799"/>
          </a:xfrm>
        </p:spPr>
        <p:txBody>
          <a:bodyPr tIns="0" anchor="t"/>
          <a:lstStyle>
            <a:lvl1pPr>
              <a:lnSpc>
                <a:spcPct val="100000"/>
              </a:lnSpc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4BA69-0C36-44D3-95D1-C81223694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4876800"/>
            <a:ext cx="8382000" cy="492443"/>
          </a:xfrm>
        </p:spPr>
        <p:txBody>
          <a:bodyPr tIns="182880">
            <a:sp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446BA-0FD3-4FFF-B220-7298D3F8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237" y="6464744"/>
            <a:ext cx="1143000" cy="21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077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72" userDrawn="1">
          <p15:clr>
            <a:srgbClr val="FBAE40"/>
          </p15:clr>
        </p15:guide>
        <p15:guide id="2" pos="55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+ large Ico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A779350-F79E-4670-8766-69328892C40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660442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5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A779350-F79E-4670-8766-69328892C4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C30627E3-1DA9-4C85-BDEE-E3FA68038BF6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B4D9F8-D2F8-412B-8467-F3A1A6B4A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409699"/>
            <a:ext cx="7848600" cy="1354217"/>
          </a:xfrm>
        </p:spPr>
        <p:txBody>
          <a:bodyPr wrap="square" tIns="0" anchor="t">
            <a:spAutoFit/>
          </a:bodyPr>
          <a:lstStyle>
            <a:lvl1pPr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4BA69-0C36-44D3-95D1-C81223694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3848101"/>
            <a:ext cx="5600700" cy="307777"/>
          </a:xfrm>
        </p:spPr>
        <p:txBody>
          <a:bodyPr tIns="0">
            <a:sp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446BA-0FD3-4FFF-B220-7298D3F8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6237" y="6464744"/>
            <a:ext cx="1143000" cy="21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0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72">
          <p15:clr>
            <a:srgbClr val="FBAE40"/>
          </p15:clr>
        </p15:guide>
        <p15:guide id="2" pos="559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vmlDrawing" Target="../drawings/vmlDrawing1.v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92A7798-F3DB-43C4-B103-4253CC2C0E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0"/>
            </p:custDataLst>
            <p:extLst>
              <p:ext uri="{D42A27DB-BD31-4B8C-83A1-F6EECF244321}">
                <p14:modId xmlns:p14="http://schemas.microsoft.com/office/powerpoint/2010/main" val="2743684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think-cell Slide" r:id="rId42" imgW="347" imgH="348" progId="TCLayout.ActiveDocument.1">
                  <p:embed/>
                </p:oleObj>
              </mc:Choice>
              <mc:Fallback>
                <p:oleObj name="think-cell Slide" r:id="rId42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92A7798-F3DB-43C4-B103-4253CC2C0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59442B51-3222-4383-9C98-1E5D34F0910A}"/>
              </a:ext>
            </a:extLst>
          </p:cNvPr>
          <p:cNvSpPr/>
          <p:nvPr userDrawn="1">
            <p:custDataLst>
              <p:tags r:id="rId4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baseline="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5431E2-DC1C-4926-9681-B5EB493CA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95300"/>
            <a:ext cx="11201401" cy="419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AB30FB-4B8F-4B77-AC4C-E2E31B214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299" y="1409700"/>
            <a:ext cx="11201401" cy="44577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71868-C853-40C5-8660-D23F908B5B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9755" y="6480164"/>
            <a:ext cx="496945" cy="23761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>
              <a:defRPr sz="1000" b="1">
                <a:solidFill>
                  <a:schemeClr val="accent3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6" name="Rectangle 23">
            <a:extLst>
              <a:ext uri="{FF2B5EF4-FFF2-40B4-BE49-F238E27FC236}">
                <a16:creationId xmlns:a16="http://schemas.microsoft.com/office/drawing/2014/main" id="{D7686E33-694A-4833-A47B-FAB757D2534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594837" y="6478016"/>
            <a:ext cx="4118435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b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800" dirty="0">
                <a:solidFill>
                  <a:schemeClr val="accent3"/>
                </a:solidFill>
                <a:latin typeface="+mn-lt"/>
                <a:cs typeface="Arial" panose="020B0604020202020204" pitchFamily="34" charset="0"/>
              </a:rPr>
              <a:t>Honeywell Confidential - ©2020 by Honeywell International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61464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675" r:id="rId3"/>
    <p:sldLayoutId id="2147483679" r:id="rId4"/>
    <p:sldLayoutId id="2147483651" r:id="rId5"/>
    <p:sldLayoutId id="2147483666" r:id="rId6"/>
    <p:sldLayoutId id="2147483667" r:id="rId7"/>
    <p:sldLayoutId id="2147483673" r:id="rId8"/>
    <p:sldLayoutId id="2147483674" r:id="rId9"/>
    <p:sldLayoutId id="2147483678" r:id="rId10"/>
    <p:sldLayoutId id="2147483665" r:id="rId11"/>
    <p:sldLayoutId id="2147483657" r:id="rId12"/>
    <p:sldLayoutId id="2147483670" r:id="rId13"/>
    <p:sldLayoutId id="2147483650" r:id="rId14"/>
    <p:sldLayoutId id="2147483656" r:id="rId15"/>
    <p:sldLayoutId id="2147483664" r:id="rId16"/>
    <p:sldLayoutId id="2147483661" r:id="rId17"/>
    <p:sldLayoutId id="2147483658" r:id="rId18"/>
    <p:sldLayoutId id="2147483662" r:id="rId19"/>
    <p:sldLayoutId id="2147483659" r:id="rId20"/>
    <p:sldLayoutId id="2147483663" r:id="rId21"/>
    <p:sldLayoutId id="2147483660" r:id="rId22"/>
    <p:sldLayoutId id="2147483654" r:id="rId23"/>
    <p:sldLayoutId id="2147483655" r:id="rId24"/>
    <p:sldLayoutId id="2147483692" r:id="rId25"/>
    <p:sldLayoutId id="2147483693" r:id="rId26"/>
    <p:sldLayoutId id="2147483694" r:id="rId27"/>
    <p:sldLayoutId id="2147483695" r:id="rId28"/>
    <p:sldLayoutId id="2147483696" r:id="rId29"/>
    <p:sldLayoutId id="2147483697" r:id="rId30"/>
    <p:sldLayoutId id="2147483698" r:id="rId31"/>
    <p:sldLayoutId id="2147483699" r:id="rId32"/>
    <p:sldLayoutId id="2147483700" r:id="rId33"/>
    <p:sldLayoutId id="2147483701" r:id="rId34"/>
    <p:sldLayoutId id="2147483702" r:id="rId35"/>
    <p:sldLayoutId id="2147483703" r:id="rId36"/>
    <p:sldLayoutId id="2147483710" r:id="rId37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230188" indent="-2301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530225" indent="-24606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‒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74295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6">
            <a:lumMod val="25000"/>
          </a:schemeClr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74725" indent="-18256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5C5C5C"/>
        </a:buClr>
        <a:buFont typeface="Arial" panose="020B0604020202020204" pitchFamily="34" charset="0"/>
        <a:buChar char="‒"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DE53C"/>
          </p15:clr>
        </p15:guide>
        <p15:guide id="2" pos="3840" userDrawn="1">
          <p15:clr>
            <a:srgbClr val="9FCC3B"/>
          </p15:clr>
        </p15:guide>
        <p15:guide id="3" orient="horz" pos="312" userDrawn="1">
          <p15:clr>
            <a:srgbClr val="9FCC3B"/>
          </p15:clr>
        </p15:guide>
        <p15:guide id="4" orient="horz" pos="4008" userDrawn="1">
          <p15:clr>
            <a:srgbClr val="FDE53C"/>
          </p15:clr>
        </p15:guide>
        <p15:guide id="6" pos="7368" userDrawn="1">
          <p15:clr>
            <a:srgbClr val="9FCC3B"/>
          </p15:clr>
        </p15:guide>
        <p15:guide id="7" orient="horz" pos="3696" userDrawn="1">
          <p15:clr>
            <a:srgbClr val="9FCC3B"/>
          </p15:clr>
        </p15:guide>
        <p15:guide id="9" orient="horz" pos="576" userDrawn="1">
          <p15:clr>
            <a:srgbClr val="9FCC3B"/>
          </p15:clr>
        </p15:guide>
        <p15:guide id="10" orient="horz" pos="888" userDrawn="1">
          <p15:clr>
            <a:srgbClr val="9FCC3B"/>
          </p15:clr>
        </p15:guide>
        <p15:guide id="11" orient="horz" pos="2304" userDrawn="1">
          <p15:clr>
            <a:srgbClr val="9FCC3B"/>
          </p15:clr>
        </p15:guide>
        <p15:guide id="12" userDrawn="1">
          <p15:clr>
            <a:srgbClr val="000000"/>
          </p15:clr>
        </p15:guide>
        <p15:guide id="13" pos="7680" userDrawn="1">
          <p15:clr>
            <a:srgbClr val="000000"/>
          </p15:clr>
        </p15:guide>
        <p15:guide id="14" orient="horz" userDrawn="1">
          <p15:clr>
            <a:srgbClr val="000000"/>
          </p15:clr>
        </p15:guide>
        <p15:guide id="15" orient="horz" pos="4320" userDrawn="1">
          <p15:clr>
            <a:srgbClr val="000000"/>
          </p15:clr>
        </p15:guide>
        <p15:guide id="16" pos="31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tags" Target="../tags/tag14.xml"/><Relationship Id="rId1" Type="http://schemas.openxmlformats.org/officeDocument/2006/relationships/vmlDrawing" Target="../drawings/vmlDrawing7.vml"/><Relationship Id="rId6" Type="http://schemas.openxmlformats.org/officeDocument/2006/relationships/hyperlink" Target="https://bitbucket.honeywell.com/projects/UAUTO/repos/vins_ws/browse" TargetMode="External"/><Relationship Id="rId11" Type="http://schemas.openxmlformats.org/officeDocument/2006/relationships/image" Target="../media/image12.png"/><Relationship Id="rId5" Type="http://schemas.openxmlformats.org/officeDocument/2006/relationships/image" Target="../media/image1.emf"/><Relationship Id="rId10" Type="http://schemas.openxmlformats.org/officeDocument/2006/relationships/image" Target="../media/image11.png"/><Relationship Id="rId4" Type="http://schemas.openxmlformats.org/officeDocument/2006/relationships/oleObject" Target="../embeddings/oleObject7.bin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16.xml"/><Relationship Id="rId7" Type="http://schemas.openxmlformats.org/officeDocument/2006/relationships/image" Target="../media/image14.PNG"/><Relationship Id="rId2" Type="http://schemas.openxmlformats.org/officeDocument/2006/relationships/tags" Target="../tags/tag15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Layout" Target="../slideLayouts/slideLayout35.xml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18.xml"/><Relationship Id="rId7" Type="http://schemas.openxmlformats.org/officeDocument/2006/relationships/image" Target="../media/image17.png"/><Relationship Id="rId2" Type="http://schemas.openxmlformats.org/officeDocument/2006/relationships/tags" Target="../tags/tag1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20.xml"/><Relationship Id="rId7" Type="http://schemas.openxmlformats.org/officeDocument/2006/relationships/image" Target="../media/image13.PNG"/><Relationship Id="rId12" Type="http://schemas.openxmlformats.org/officeDocument/2006/relationships/image" Target="../media/image23.PNG"/><Relationship Id="rId2" Type="http://schemas.openxmlformats.org/officeDocument/2006/relationships/tags" Target="../tags/tag19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11" Type="http://schemas.openxmlformats.org/officeDocument/2006/relationships/image" Target="../media/image22.png"/><Relationship Id="rId5" Type="http://schemas.openxmlformats.org/officeDocument/2006/relationships/oleObject" Target="../embeddings/oleObject8.bin"/><Relationship Id="rId10" Type="http://schemas.openxmlformats.org/officeDocument/2006/relationships/image" Target="../media/image21.png"/><Relationship Id="rId4" Type="http://schemas.openxmlformats.org/officeDocument/2006/relationships/slideLayout" Target="../slideLayouts/slideLayout35.xml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22.xml"/><Relationship Id="rId7" Type="http://schemas.openxmlformats.org/officeDocument/2006/relationships/image" Target="../media/image24.PNG"/><Relationship Id="rId2" Type="http://schemas.openxmlformats.org/officeDocument/2006/relationships/tags" Target="../tags/tag2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2.png"/><Relationship Id="rId4" Type="http://schemas.openxmlformats.org/officeDocument/2006/relationships/slideLayout" Target="../slideLayouts/slideLayout35.xml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59A88-40BC-498F-A496-230917BC7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409700"/>
            <a:ext cx="6213844" cy="20193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Weekly Connect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 err="1"/>
              <a:t>Airsim</a:t>
            </a:r>
            <a:r>
              <a:rPr lang="en-US" dirty="0"/>
              <a:t> + VINS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67286C6-EE84-49FB-80ED-89E9CA40BB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Ritvik Pandey</a:t>
            </a:r>
          </a:p>
          <a:p>
            <a:pPr lvl="1"/>
            <a:r>
              <a:rPr lang="en-US" dirty="0"/>
              <a:t>Intern (H402743)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72E0E4-01A1-4C54-9EE7-019C7AA10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EB09EA-9CA7-4BA1-BA03-DEEDCA49E371}" type="datetime4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July 24, 2020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2228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25991E2-8E77-402E-909B-96989CACACB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5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25991E2-8E77-402E-909B-96989CACAC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A9EFB7D-4E71-4B8E-B7F1-2169963A0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8DB73-23DC-4549-9497-A05FBB85F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Cleanup and Documentation</a:t>
            </a:r>
          </a:p>
          <a:p>
            <a:pPr lvl="1">
              <a:buNone/>
            </a:pPr>
            <a:r>
              <a:rPr lang="en-US" dirty="0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Bitbucket Link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Minor improvement with parameter tuning</a:t>
            </a:r>
          </a:p>
          <a:p>
            <a:pPr lvl="1">
              <a:buNone/>
            </a:pPr>
            <a:r>
              <a:rPr lang="en-US" dirty="0"/>
              <a:t>IMU bias and noise std deviations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>
                <a:solidFill>
                  <a:prstClr val="black"/>
                </a:solidFill>
              </a:rPr>
              <a:t>Camera Tilt experimentation</a:t>
            </a:r>
          </a:p>
          <a:p>
            <a:pPr lvl="1">
              <a:buNone/>
            </a:pPr>
            <a:r>
              <a:rPr lang="en-US" dirty="0">
                <a:solidFill>
                  <a:prstClr val="black"/>
                </a:solidFill>
              </a:rPr>
              <a:t>Giving a pitch of -45 degrees for better feature capture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F5FAD3-BD54-4DFF-AA2C-FB3A7746D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1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FA5FC0D-718E-4810-8B6A-62EA9AC6CE62}"/>
              </a:ext>
            </a:extLst>
          </p:cNvPr>
          <p:cNvGrpSpPr/>
          <p:nvPr/>
        </p:nvGrpSpPr>
        <p:grpSpPr>
          <a:xfrm>
            <a:off x="6406734" y="613818"/>
            <a:ext cx="2021788" cy="3958712"/>
            <a:chOff x="8387716" y="495301"/>
            <a:chExt cx="3427001" cy="5776284"/>
          </a:xfrm>
        </p:grpSpPr>
        <p:pic>
          <p:nvPicPr>
            <p:cNvPr id="9" name="Picture 8" descr="A picture containing water, bird, flock, group&#10;&#10;Description automatically generated">
              <a:extLst>
                <a:ext uri="{FF2B5EF4-FFF2-40B4-BE49-F238E27FC236}">
                  <a16:creationId xmlns:a16="http://schemas.microsoft.com/office/drawing/2014/main" id="{4581691B-C7F9-4D04-BEE3-B045B1579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071025" y="1691544"/>
              <a:ext cx="4939935" cy="25474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Picture 20" descr="A picture containing sitting, table&#10;&#10;Description automatically generated">
              <a:extLst>
                <a:ext uri="{FF2B5EF4-FFF2-40B4-BE49-F238E27FC236}">
                  <a16:creationId xmlns:a16="http://schemas.microsoft.com/office/drawing/2014/main" id="{4C21B9B1-96A6-48AA-89EF-6E6AB73FC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503066" y="2109720"/>
              <a:ext cx="5223977" cy="25474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2" name="Picture 21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8D06F2C5-AE2F-465A-96CF-6773C3C56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095009" y="2431431"/>
              <a:ext cx="5132861" cy="25474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AD102CC-7B55-4790-B52A-2D81053450DB}"/>
              </a:ext>
            </a:extLst>
          </p:cNvPr>
          <p:cNvGrpSpPr/>
          <p:nvPr/>
        </p:nvGrpSpPr>
        <p:grpSpPr>
          <a:xfrm>
            <a:off x="7783718" y="4383273"/>
            <a:ext cx="2521668" cy="2093330"/>
            <a:chOff x="971549" y="4269370"/>
            <a:chExt cx="2521668" cy="2093330"/>
          </a:xfrm>
        </p:grpSpPr>
        <p:pic>
          <p:nvPicPr>
            <p:cNvPr id="25" name="Picture 4">
              <a:extLst>
                <a:ext uri="{FF2B5EF4-FFF2-40B4-BE49-F238E27FC236}">
                  <a16:creationId xmlns:a16="http://schemas.microsoft.com/office/drawing/2014/main" id="{5131824F-B026-4797-8FD4-C8E0F2590A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71549" y="4695825"/>
              <a:ext cx="1875195" cy="1666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 descr="Handling IMU Drift - VR Tracker">
              <a:extLst>
                <a:ext uri="{FF2B5EF4-FFF2-40B4-BE49-F238E27FC236}">
                  <a16:creationId xmlns:a16="http://schemas.microsoft.com/office/drawing/2014/main" id="{77B4D876-E19A-4F1E-9EEE-25C7DC4D8C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00" t="7329" r="26800" b="11451"/>
            <a:stretch/>
          </p:blipFill>
          <p:spPr bwMode="auto">
            <a:xfrm>
              <a:off x="2914650" y="4695825"/>
              <a:ext cx="578567" cy="6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B510EB5-7E25-4866-8849-4147DDC94BB1}"/>
                </a:ext>
              </a:extLst>
            </p:cNvPr>
            <p:cNvCxnSpPr/>
            <p:nvPr/>
          </p:nvCxnSpPr>
          <p:spPr>
            <a:xfrm flipV="1">
              <a:off x="2171700" y="4371975"/>
              <a:ext cx="0" cy="63746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AF606C0-9357-4EC9-B13A-7025D846B398}"/>
                </a:ext>
              </a:extLst>
            </p:cNvPr>
            <p:cNvCxnSpPr/>
            <p:nvPr/>
          </p:nvCxnSpPr>
          <p:spPr>
            <a:xfrm flipV="1">
              <a:off x="3105150" y="4377092"/>
              <a:ext cx="0" cy="63746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35E1F1B-5E5C-460F-904F-AF8E1E65DDDD}"/>
                </a:ext>
              </a:extLst>
            </p:cNvPr>
            <p:cNvCxnSpPr/>
            <p:nvPr/>
          </p:nvCxnSpPr>
          <p:spPr>
            <a:xfrm>
              <a:off x="2171700" y="4377092"/>
              <a:ext cx="933450" cy="0"/>
            </a:xfrm>
            <a:prstGeom prst="straightConnector1">
              <a:avLst/>
            </a:prstGeom>
            <a:ln w="952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48A432-1213-4120-AD69-EA0823DEEEE9}"/>
                </a:ext>
              </a:extLst>
            </p:cNvPr>
            <p:cNvSpPr txBox="1"/>
            <p:nvPr/>
          </p:nvSpPr>
          <p:spPr>
            <a:xfrm>
              <a:off x="2430107" y="4269370"/>
              <a:ext cx="50482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400" dirty="0"/>
                <a:t>2.5m</a:t>
              </a:r>
            </a:p>
          </p:txBody>
        </p:sp>
      </p:grpSp>
      <p:pic>
        <p:nvPicPr>
          <p:cNvPr id="32" name="Picture 31" descr="A picture containing light, street, green, sitting&#10;&#10;Description automatically generated">
            <a:extLst>
              <a:ext uri="{FF2B5EF4-FFF2-40B4-BE49-F238E27FC236}">
                <a16:creationId xmlns:a16="http://schemas.microsoft.com/office/drawing/2014/main" id="{C4378131-7087-4E36-91F0-A3A6B79B9D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649" y="428828"/>
            <a:ext cx="1003352" cy="337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28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2D99C13-2B5B-4B0D-B414-CBCCA97E723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0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2D99C13-2B5B-4B0D-B414-CBCCA97E72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50AA4D38-7545-450E-ABE2-1E6AAC56DAF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9FB07E5-EBEE-4F05-BC8D-05A647F5B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Clean up and Documentation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97A8F-FE40-4889-B12E-1C18E4A34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2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E80E40D-FB59-44B5-8322-C7B5401A90B1}"/>
              </a:ext>
            </a:extLst>
          </p:cNvPr>
          <p:cNvGrpSpPr/>
          <p:nvPr/>
        </p:nvGrpSpPr>
        <p:grpSpPr>
          <a:xfrm>
            <a:off x="3881290" y="1138721"/>
            <a:ext cx="8141400" cy="5223979"/>
            <a:chOff x="626813" y="1085293"/>
            <a:chExt cx="8141400" cy="5223979"/>
          </a:xfrm>
        </p:grpSpPr>
        <p:pic>
          <p:nvPicPr>
            <p:cNvPr id="29" name="Picture 28" descr="A picture containing water, bird, flock, group&#10;&#10;Description automatically generated">
              <a:extLst>
                <a:ext uri="{FF2B5EF4-FFF2-40B4-BE49-F238E27FC236}">
                  <a16:creationId xmlns:a16="http://schemas.microsoft.com/office/drawing/2014/main" id="{9D225D58-24D2-4C30-B7D4-04FF490F0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024521" y="2281537"/>
              <a:ext cx="4939935" cy="25474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2" name="Picture 31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BF51165C-5BF9-424A-B65C-8976066C2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665894" y="2378000"/>
              <a:ext cx="5132861" cy="25474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3" name="Picture 32" descr="A picture containing sitting, table&#10;&#10;Description automatically generated">
              <a:extLst>
                <a:ext uri="{FF2B5EF4-FFF2-40B4-BE49-F238E27FC236}">
                  <a16:creationId xmlns:a16="http://schemas.microsoft.com/office/drawing/2014/main" id="{DE109FE9-0F8E-4686-83C7-C31824C2B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085524" y="2423560"/>
              <a:ext cx="5223977" cy="25474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8DA7411-92FE-4602-AA89-AE3CC88690BA}"/>
              </a:ext>
            </a:extLst>
          </p:cNvPr>
          <p:cNvSpPr txBox="1"/>
          <p:nvPr/>
        </p:nvSpPr>
        <p:spPr>
          <a:xfrm>
            <a:off x="495299" y="1219200"/>
            <a:ext cx="3136463" cy="52629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 dirty="0"/>
              <a:t>Repository contains:</a:t>
            </a:r>
            <a:br>
              <a:rPr lang="en-US" dirty="0"/>
            </a:b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Instructions to build the package</a:t>
            </a:r>
            <a:br>
              <a:rPr lang="en-US" dirty="0"/>
            </a:b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How to run a demo application (single script)</a:t>
            </a:r>
            <a:br>
              <a:rPr lang="en-US" dirty="0"/>
            </a:b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How to generate error plots (single script)</a:t>
            </a:r>
            <a:br>
              <a:rPr lang="en-US" dirty="0"/>
            </a:b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Details about important parameters and where to find them</a:t>
            </a:r>
            <a:br>
              <a:rPr lang="en-US" dirty="0"/>
            </a:b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Possible errors and their solution</a:t>
            </a:r>
            <a:br>
              <a:rPr lang="en-US" dirty="0"/>
            </a:b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Changes to run with SITL</a:t>
            </a:r>
          </a:p>
        </p:txBody>
      </p:sp>
    </p:spTree>
    <p:extLst>
      <p:ext uri="{BB962C8B-B14F-4D97-AF65-F5344CB8AC3E}">
        <p14:creationId xmlns:p14="http://schemas.microsoft.com/office/powerpoint/2010/main" val="1644527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2D99C13-2B5B-4B0D-B414-CBCCA97E723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6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2D99C13-2B5B-4B0D-B414-CBCCA97E72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50AA4D38-7545-450E-ABE2-1E6AAC56DAF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9FB07E5-EBEE-4F05-BC8D-05A647F5B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Minor Improvement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97A8F-FE40-4889-B12E-1C18E4A34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8E7359-E084-44BB-B0FB-DCA3C0E297DB}"/>
              </a:ext>
            </a:extLst>
          </p:cNvPr>
          <p:cNvSpPr txBox="1"/>
          <p:nvPr/>
        </p:nvSpPr>
        <p:spPr>
          <a:xfrm>
            <a:off x="495299" y="1057890"/>
            <a:ext cx="3998043" cy="47089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 dirty="0"/>
              <a:t>Tweaks made: </a:t>
            </a:r>
            <a:endParaRPr lang="en-US" dirty="0"/>
          </a:p>
          <a:p>
            <a:pPr algn="l"/>
            <a:r>
              <a:rPr lang="en-US" dirty="0"/>
              <a:t>I am yet to dive into code and extract true IMU values but these are the final tweaks with those 4 parameters.</a:t>
            </a:r>
          </a:p>
          <a:p>
            <a:pPr algn="l"/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IMU accelerometer bias estimate standard deviation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IMU gyroscopic bias estimate standard deviation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IMU accelerometer noise standard deviation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IMU gyroscopic noise standard deviation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A6E6D93F-158E-4367-857A-A0D649155EC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8"/>
          <a:stretch/>
        </p:blipFill>
        <p:spPr>
          <a:xfrm>
            <a:off x="5224333" y="2106923"/>
            <a:ext cx="3343237" cy="36599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630C27-E5CA-4381-BE07-00BB12EF9C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0923" y="2106923"/>
            <a:ext cx="3016984" cy="36599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850568-E4BF-409A-BEC1-8E0387614018}"/>
              </a:ext>
            </a:extLst>
          </p:cNvPr>
          <p:cNvSpPr txBox="1"/>
          <p:nvPr/>
        </p:nvSpPr>
        <p:spPr>
          <a:xfrm>
            <a:off x="5155507" y="1611260"/>
            <a:ext cx="341206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Previous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E0A139-ECDA-405C-884A-8530DF0366DB}"/>
              </a:ext>
            </a:extLst>
          </p:cNvPr>
          <p:cNvSpPr txBox="1"/>
          <p:nvPr/>
        </p:nvSpPr>
        <p:spPr>
          <a:xfrm>
            <a:off x="8567570" y="1622780"/>
            <a:ext cx="341206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Current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EB2FA8-981A-4749-9B9D-954DAC3F05C4}"/>
              </a:ext>
            </a:extLst>
          </p:cNvPr>
          <p:cNvSpPr txBox="1"/>
          <p:nvPr/>
        </p:nvSpPr>
        <p:spPr>
          <a:xfrm>
            <a:off x="6050317" y="6152315"/>
            <a:ext cx="539791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/>
              <a:t>[Video]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4C5299-BF4F-4386-95E5-B3E201C9465E}"/>
              </a:ext>
            </a:extLst>
          </p:cNvPr>
          <p:cNvSpPr txBox="1"/>
          <p:nvPr/>
        </p:nvSpPr>
        <p:spPr>
          <a:xfrm>
            <a:off x="6861538" y="702177"/>
            <a:ext cx="3690784" cy="55399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 dirty="0"/>
              <a:t>Final drift: </a:t>
            </a:r>
            <a:r>
              <a:rPr lang="en-US" dirty="0"/>
              <a:t>5m less than previous</a:t>
            </a:r>
          </a:p>
          <a:p>
            <a:pPr algn="l"/>
            <a:r>
              <a:rPr lang="en-US" b="1" dirty="0"/>
              <a:t>Yaw error: </a:t>
            </a:r>
            <a:r>
              <a:rPr lang="en-US" dirty="0"/>
              <a:t>Less than 1 degree now.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50175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2D99C13-2B5B-4B0D-B414-CBCCA97E723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5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2D99C13-2B5B-4B0D-B414-CBCCA97E72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50AA4D38-7545-450E-ABE2-1E6AAC56DAF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9FB07E5-EBEE-4F05-BC8D-05A647F5B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Minor Improvement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97A8F-FE40-4889-B12E-1C18E4A34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4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4C5299-BF4F-4386-95E5-B3E201C9465E}"/>
              </a:ext>
            </a:extLst>
          </p:cNvPr>
          <p:cNvSpPr txBox="1"/>
          <p:nvPr/>
        </p:nvSpPr>
        <p:spPr>
          <a:xfrm>
            <a:off x="6861538" y="702177"/>
            <a:ext cx="3690784" cy="55399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 dirty="0"/>
              <a:t>Final drift: </a:t>
            </a:r>
            <a:r>
              <a:rPr lang="en-US" dirty="0"/>
              <a:t>5m less than previous</a:t>
            </a:r>
          </a:p>
          <a:p>
            <a:pPr algn="l"/>
            <a:r>
              <a:rPr lang="en-US" b="1" dirty="0"/>
              <a:t>Yaw error: </a:t>
            </a:r>
            <a:r>
              <a:rPr lang="en-US" dirty="0"/>
              <a:t>Less than 1 degree now.</a:t>
            </a:r>
            <a:endParaRPr lang="en-US" b="1" dirty="0"/>
          </a:p>
        </p:txBody>
      </p:sp>
      <p:pic>
        <p:nvPicPr>
          <p:cNvPr id="23" name="Picture 22" descr="A picture containing light, street, green, sitting&#10;&#10;Description automatically generated">
            <a:extLst>
              <a:ext uri="{FF2B5EF4-FFF2-40B4-BE49-F238E27FC236}">
                <a16:creationId xmlns:a16="http://schemas.microsoft.com/office/drawing/2014/main" id="{3E36000C-D024-4E4E-BFF3-36C0996AB6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330" y="1625868"/>
            <a:ext cx="1347897" cy="4529955"/>
          </a:xfrm>
          <a:prstGeom prst="rect">
            <a:avLst/>
          </a:prstGeom>
        </p:spPr>
      </p:pic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B8F999-F8AD-48CC-9254-BF19D6A7DE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759" y="1358026"/>
            <a:ext cx="3594225" cy="1462057"/>
          </a:xfrm>
          <a:prstGeom prst="rect">
            <a:avLst/>
          </a:prstGeom>
        </p:spPr>
      </p:pic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C468F5-AB0A-487C-8EA3-694078FB8C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055" y="2923791"/>
            <a:ext cx="4375370" cy="1779811"/>
          </a:xfrm>
          <a:prstGeom prst="rect">
            <a:avLst/>
          </a:prstGeom>
        </p:spPr>
      </p:pic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6F9547-D3CD-4C07-932D-C4795FBDE6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" y="2923792"/>
            <a:ext cx="4375370" cy="1779811"/>
          </a:xfrm>
          <a:prstGeom prst="rect">
            <a:avLst/>
          </a:prstGeom>
        </p:spPr>
      </p:pic>
      <p:pic>
        <p:nvPicPr>
          <p:cNvPr id="31" name="Picture 30" descr="A close up of a map&#10;&#10;Description automatically generated">
            <a:extLst>
              <a:ext uri="{FF2B5EF4-FFF2-40B4-BE49-F238E27FC236}">
                <a16:creationId xmlns:a16="http://schemas.microsoft.com/office/drawing/2014/main" id="{15522356-D61A-4D8E-AE60-25B3EEC724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55" y="1205831"/>
            <a:ext cx="5467351" cy="1660967"/>
          </a:xfrm>
          <a:prstGeom prst="rect">
            <a:avLst/>
          </a:prstGeom>
        </p:spPr>
      </p:pic>
      <p:pic>
        <p:nvPicPr>
          <p:cNvPr id="33" name="Picture 32" descr="A close up of a logo&#10;&#10;Description automatically generated">
            <a:extLst>
              <a:ext uri="{FF2B5EF4-FFF2-40B4-BE49-F238E27FC236}">
                <a16:creationId xmlns:a16="http://schemas.microsoft.com/office/drawing/2014/main" id="{AEC38DA0-3E1E-4DB8-8A3C-D6938F0FBA6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910" y="4760595"/>
            <a:ext cx="5827467" cy="166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973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2D99C13-2B5B-4B0D-B414-CBCCA97E723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5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2D99C13-2B5B-4B0D-B414-CBCCA97E72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50AA4D38-7545-450E-ABE2-1E6AAC56DAF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9FB07E5-EBEE-4F05-BC8D-05A647F5B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with a </a:t>
            </a:r>
            <a:r>
              <a:rPr lang="en-US" dirty="0" err="1"/>
              <a:t>PItch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97A8F-FE40-4889-B12E-1C18E4A34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8E7359-E084-44BB-B0FB-DCA3C0E297DB}"/>
              </a:ext>
            </a:extLst>
          </p:cNvPr>
          <p:cNvSpPr txBox="1"/>
          <p:nvPr/>
        </p:nvSpPr>
        <p:spPr>
          <a:xfrm>
            <a:off x="480622" y="1406642"/>
            <a:ext cx="3548453" cy="30469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/>
              <a:t>-45 degree pitch for better feature capture.</a:t>
            </a:r>
          </a:p>
          <a:p>
            <a:pPr algn="l"/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Airsim</a:t>
            </a:r>
            <a:r>
              <a:rPr lang="en-US" dirty="0"/>
              <a:t> settings file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Extrinsic rotation as well as translational matrix (changed co-</a:t>
            </a:r>
            <a:r>
              <a:rPr lang="en-US" dirty="0" err="1"/>
              <a:t>ordinatre</a:t>
            </a:r>
            <a:r>
              <a:rPr lang="en-US" dirty="0"/>
              <a:t> frame </a:t>
            </a:r>
            <a:r>
              <a:rPr lang="en-US" dirty="0" err="1"/>
              <a:t>wrt</a:t>
            </a:r>
            <a:r>
              <a:rPr lang="en-US" dirty="0"/>
              <a:t> camera)</a:t>
            </a:r>
            <a:br>
              <a:rPr lang="en-US" dirty="0"/>
            </a:br>
            <a:endParaRPr lang="en-US" dirty="0"/>
          </a:p>
          <a:p>
            <a:r>
              <a:rPr lang="en-US" dirty="0"/>
              <a:t>Would upload as a separate branch in the repository</a:t>
            </a:r>
          </a:p>
        </p:txBody>
      </p:sp>
      <p:pic>
        <p:nvPicPr>
          <p:cNvPr id="5" name="Picture 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44F26D59-605D-4C27-86DE-1DFF4BBD1F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088" y="1776194"/>
            <a:ext cx="2667137" cy="23750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5BD69D-5ACF-4292-BAD0-5F96C457087E}"/>
              </a:ext>
            </a:extLst>
          </p:cNvPr>
          <p:cNvSpPr txBox="1"/>
          <p:nvPr/>
        </p:nvSpPr>
        <p:spPr>
          <a:xfrm>
            <a:off x="5145960" y="1119503"/>
            <a:ext cx="227647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 dirty="0"/>
              <a:t>Standard front camera with no pitch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E584DB-587F-41EA-A678-F3E8C31322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1971" y="1838992"/>
            <a:ext cx="2667137" cy="226588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AFC49AF-8D18-4D91-BBDD-C4B995F18C57}"/>
              </a:ext>
            </a:extLst>
          </p:cNvPr>
          <p:cNvSpPr txBox="1"/>
          <p:nvPr/>
        </p:nvSpPr>
        <p:spPr>
          <a:xfrm>
            <a:off x="8923280" y="1120358"/>
            <a:ext cx="249719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 dirty="0"/>
              <a:t>Front camera with -45 degree pitch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3D8F788-FEDF-47A4-8536-BAED87D7C632}"/>
              </a:ext>
            </a:extLst>
          </p:cNvPr>
          <p:cNvGrpSpPr/>
          <p:nvPr/>
        </p:nvGrpSpPr>
        <p:grpSpPr>
          <a:xfrm>
            <a:off x="8777440" y="4393480"/>
            <a:ext cx="2521668" cy="2093330"/>
            <a:chOff x="971549" y="4269370"/>
            <a:chExt cx="2521668" cy="2093330"/>
          </a:xfrm>
        </p:grpSpPr>
        <p:pic>
          <p:nvPicPr>
            <p:cNvPr id="75780" name="Picture 4">
              <a:extLst>
                <a:ext uri="{FF2B5EF4-FFF2-40B4-BE49-F238E27FC236}">
                  <a16:creationId xmlns:a16="http://schemas.microsoft.com/office/drawing/2014/main" id="{DD366090-B917-456F-ABA3-99510A2F2C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71549" y="4695825"/>
              <a:ext cx="1875195" cy="1666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782" name="Picture 6" descr="Handling IMU Drift - VR Tracker">
              <a:extLst>
                <a:ext uri="{FF2B5EF4-FFF2-40B4-BE49-F238E27FC236}">
                  <a16:creationId xmlns:a16="http://schemas.microsoft.com/office/drawing/2014/main" id="{ACCEF9A0-F2F1-4AA8-A53B-98E86C6239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00" t="7329" r="26800" b="11451"/>
            <a:stretch/>
          </p:blipFill>
          <p:spPr bwMode="auto">
            <a:xfrm>
              <a:off x="2914650" y="4695825"/>
              <a:ext cx="578567" cy="627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5986E75-1DC1-4533-ABFA-F15AED5EED51}"/>
                </a:ext>
              </a:extLst>
            </p:cNvPr>
            <p:cNvCxnSpPr/>
            <p:nvPr/>
          </p:nvCxnSpPr>
          <p:spPr>
            <a:xfrm flipV="1">
              <a:off x="2171700" y="4371975"/>
              <a:ext cx="0" cy="63746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FCA4A2B-4E87-4A65-A2DC-CF3E34F3901C}"/>
                </a:ext>
              </a:extLst>
            </p:cNvPr>
            <p:cNvCxnSpPr/>
            <p:nvPr/>
          </p:nvCxnSpPr>
          <p:spPr>
            <a:xfrm flipV="1">
              <a:off x="3105150" y="4377092"/>
              <a:ext cx="0" cy="63746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F78D801-D18B-410A-980E-E56EAD2CDB57}"/>
                </a:ext>
              </a:extLst>
            </p:cNvPr>
            <p:cNvCxnSpPr/>
            <p:nvPr/>
          </p:nvCxnSpPr>
          <p:spPr>
            <a:xfrm>
              <a:off x="2171700" y="4377092"/>
              <a:ext cx="933450" cy="0"/>
            </a:xfrm>
            <a:prstGeom prst="straightConnector1">
              <a:avLst/>
            </a:prstGeom>
            <a:ln w="9525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591CD86-90CA-4E90-997B-01BBEA9E4056}"/>
                </a:ext>
              </a:extLst>
            </p:cNvPr>
            <p:cNvSpPr txBox="1"/>
            <p:nvPr/>
          </p:nvSpPr>
          <p:spPr>
            <a:xfrm>
              <a:off x="2430107" y="4269370"/>
              <a:ext cx="504825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400" dirty="0"/>
                <a:t>2.5m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A69BB1A-D9DC-48C5-9D65-45A2C18F53C8}"/>
              </a:ext>
            </a:extLst>
          </p:cNvPr>
          <p:cNvSpPr txBox="1"/>
          <p:nvPr/>
        </p:nvSpPr>
        <p:spPr>
          <a:xfrm>
            <a:off x="4248878" y="5245688"/>
            <a:ext cx="398144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/>
              <a:t>Will be completed by tonight. Would share it as soon as possible</a:t>
            </a:r>
          </a:p>
        </p:txBody>
      </p:sp>
    </p:spTree>
    <p:extLst>
      <p:ext uri="{BB962C8B-B14F-4D97-AF65-F5344CB8AC3E}">
        <p14:creationId xmlns:p14="http://schemas.microsoft.com/office/powerpoint/2010/main" val="1459306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D71CC-CABD-4618-8FA8-5135D0C89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2419349"/>
            <a:ext cx="8382001" cy="2733675"/>
          </a:xfrm>
        </p:spPr>
        <p:txBody>
          <a:bodyPr/>
          <a:lstStyle/>
          <a:p>
            <a:r>
              <a:rPr lang="en-US" dirty="0"/>
              <a:t>Thanking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900C75-9BCB-4960-9B48-4E20E2EDC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814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tiBD_zRtehxq3.nt2gDA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D1ZsHZybwBHB3NFGab2x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k9O97oFlLWYvyu8vMIPn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k9O97oFlLWYvyu8vMIPn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k9O97oFlLWYvyu8vMIPn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k9O97oFlLWYvyu8vMIPn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MnLk4GKOP9sp5oC.qa7h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yi0RIqnIpWd6O6m024ge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Y83vKPsfg2x2WCeucD36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jE5zQajOvoTWXTllZwrsg"/>
</p:tagLst>
</file>

<file path=ppt/theme/theme1.xml><?xml version="1.0" encoding="utf-8"?>
<a:theme xmlns:a="http://schemas.openxmlformats.org/drawingml/2006/main" name="Honeywell 2019">
  <a:themeElements>
    <a:clrScheme name="Honeywell 2019">
      <a:dk1>
        <a:sysClr val="windowText" lastClr="000000"/>
      </a:dk1>
      <a:lt1>
        <a:sysClr val="window" lastClr="FFFFFF"/>
      </a:lt1>
      <a:dk2>
        <a:srgbClr val="404040"/>
      </a:dk2>
      <a:lt2>
        <a:srgbClr val="E0E0E0"/>
      </a:lt2>
      <a:accent1>
        <a:srgbClr val="DC202E"/>
      </a:accent1>
      <a:accent2>
        <a:srgbClr val="404040"/>
      </a:accent2>
      <a:accent3>
        <a:srgbClr val="707070"/>
      </a:accent3>
      <a:accent4>
        <a:srgbClr val="A0A0A0"/>
      </a:accent4>
      <a:accent5>
        <a:srgbClr val="C0C0C0"/>
      </a:accent5>
      <a:accent6>
        <a:srgbClr val="E0E0E0"/>
      </a:accent6>
      <a:hlink>
        <a:srgbClr val="000000"/>
      </a:hlink>
      <a:folHlink>
        <a:srgbClr val="000000"/>
      </a:folHlink>
    </a:clrScheme>
    <a:fontScheme name="Honeywel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oneywell PPT Template 16x9_2019 pptx (1)" id="{C13D7188-A151-414D-8989-4BEEEFF1DC5C}" vid="{71BD2F07-B865-488E-B5DA-A4FB8B5D2041}"/>
    </a:ext>
  </a:extLst>
</a:theme>
</file>

<file path=ppt/theme/theme2.xml><?xml version="1.0" encoding="utf-8"?>
<a:theme xmlns:a="http://schemas.openxmlformats.org/drawingml/2006/main" name="Office Theme">
  <a:themeElements>
    <a:clrScheme name="Honeywell">
      <a:dk1>
        <a:sysClr val="windowText" lastClr="000000"/>
      </a:dk1>
      <a:lt1>
        <a:sysClr val="window" lastClr="FFFFFF"/>
      </a:lt1>
      <a:dk2>
        <a:srgbClr val="404040"/>
      </a:dk2>
      <a:lt2>
        <a:srgbClr val="E0E0E0"/>
      </a:lt2>
      <a:accent1>
        <a:srgbClr val="DC202E"/>
      </a:accent1>
      <a:accent2>
        <a:srgbClr val="404040"/>
      </a:accent2>
      <a:accent3>
        <a:srgbClr val="707070"/>
      </a:accent3>
      <a:accent4>
        <a:srgbClr val="A0A0A0"/>
      </a:accent4>
      <a:accent5>
        <a:srgbClr val="C0C0C0"/>
      </a:accent5>
      <a:accent6>
        <a:srgbClr val="E0E0E0"/>
      </a:accent6>
      <a:hlink>
        <a:srgbClr val="000000"/>
      </a:hlink>
      <a:folHlink>
        <a:srgbClr val="000000"/>
      </a:folHlink>
    </a:clrScheme>
    <a:fontScheme name="Honeywel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Honeywell">
      <a:dk1>
        <a:sysClr val="windowText" lastClr="000000"/>
      </a:dk1>
      <a:lt1>
        <a:sysClr val="window" lastClr="FFFFFF"/>
      </a:lt1>
      <a:dk2>
        <a:srgbClr val="404040"/>
      </a:dk2>
      <a:lt2>
        <a:srgbClr val="E0E0E0"/>
      </a:lt2>
      <a:accent1>
        <a:srgbClr val="DC202E"/>
      </a:accent1>
      <a:accent2>
        <a:srgbClr val="404040"/>
      </a:accent2>
      <a:accent3>
        <a:srgbClr val="707070"/>
      </a:accent3>
      <a:accent4>
        <a:srgbClr val="A0A0A0"/>
      </a:accent4>
      <a:accent5>
        <a:srgbClr val="C0C0C0"/>
      </a:accent5>
      <a:accent6>
        <a:srgbClr val="E0E0E0"/>
      </a:accent6>
      <a:hlink>
        <a:srgbClr val="000000"/>
      </a:hlink>
      <a:folHlink>
        <a:srgbClr val="000000"/>
      </a:folHlink>
    </a:clrScheme>
    <a:fontScheme name="Honeywel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7C9DBAC035494BA4B1E9ED8FA870B7" ma:contentTypeVersion="10" ma:contentTypeDescription="Create a new document." ma:contentTypeScope="" ma:versionID="dff2efe89d83d1c4405129fdb35d7cc6">
  <xsd:schema xmlns:xsd="http://www.w3.org/2001/XMLSchema" xmlns:xs="http://www.w3.org/2001/XMLSchema" xmlns:p="http://schemas.microsoft.com/office/2006/metadata/properties" xmlns:ns3="ebcbd75c-e4ca-4927-bc28-c3380ef6dc55" xmlns:ns4="3aa2a15c-b9df-4e5f-a901-6d0fe1a76846" targetNamespace="http://schemas.microsoft.com/office/2006/metadata/properties" ma:root="true" ma:fieldsID="cb12f2dd359114b76f6651a9cc95deb7" ns3:_="" ns4:_="">
    <xsd:import namespace="ebcbd75c-e4ca-4927-bc28-c3380ef6dc55"/>
    <xsd:import namespace="3aa2a15c-b9df-4e5f-a901-6d0fe1a7684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cbd75c-e4ca-4927-bc28-c3380ef6dc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a2a15c-b9df-4e5f-a901-6d0fe1a76846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3A96D48-C214-4F88-BF4C-52E319A5EF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62EFF21-054A-4F2E-893C-59FB38F61F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bcbd75c-e4ca-4927-bc28-c3380ef6dc55"/>
    <ds:schemaRef ds:uri="3aa2a15c-b9df-4e5f-a901-6d0fe1a7684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D8308AD-929C-4AF1-934C-AD13F105D728}">
  <ds:schemaRefs>
    <ds:schemaRef ds:uri="http://schemas.microsoft.com/office/infopath/2007/PartnerControls"/>
    <ds:schemaRef ds:uri="3aa2a15c-b9df-4e5f-a901-6d0fe1a76846"/>
    <ds:schemaRef ds:uri="http://schemas.microsoft.com/office/2006/documentManagement/types"/>
    <ds:schemaRef ds:uri="http://purl.org/dc/elements/1.1/"/>
    <ds:schemaRef ds:uri="http://www.w3.org/XML/1998/namespace"/>
    <ds:schemaRef ds:uri="http://schemas.openxmlformats.org/package/2006/metadata/core-properties"/>
    <ds:schemaRef ds:uri="http://purl.org/dc/dcmitype/"/>
    <ds:schemaRef ds:uri="ebcbd75c-e4ca-4927-bc28-c3380ef6dc55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948</TotalTime>
  <Words>149</Words>
  <Application>Microsoft Office PowerPoint</Application>
  <PresentationFormat>Widescreen</PresentationFormat>
  <Paragraphs>53</Paragraphs>
  <Slides>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Arial Black</vt:lpstr>
      <vt:lpstr>Wingdings</vt:lpstr>
      <vt:lpstr>Honeywell 2019</vt:lpstr>
      <vt:lpstr>think-cell Slide</vt:lpstr>
      <vt:lpstr>Weekly Connect Airsim + VINS</vt:lpstr>
      <vt:lpstr>agenda</vt:lpstr>
      <vt:lpstr>Code Clean up and Documentation</vt:lpstr>
      <vt:lpstr>Minor Improvement</vt:lpstr>
      <vt:lpstr>Minor Improvement</vt:lpstr>
      <vt:lpstr>Camera with a PItch</vt:lpstr>
      <vt:lpstr>Thanking you</vt:lpstr>
    </vt:vector>
  </TitlesOfParts>
  <Company>Interpublic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Honeywell  PowerPoint template 2019</dc:title>
  <dc:creator>Akif.Ahmad@Honeywell.com</dc:creator>
  <cp:lastModifiedBy>Pandey, Ritvik</cp:lastModifiedBy>
  <cp:revision>92</cp:revision>
  <dcterms:created xsi:type="dcterms:W3CDTF">2019-07-18T16:20:17Z</dcterms:created>
  <dcterms:modified xsi:type="dcterms:W3CDTF">2020-07-24T08:27:44Z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0x010100477C9DBAC035494BA4B1E9ED8FA870B7</vt:lpwstr>
  </property>
</Properties>
</file>